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9" d="100"/>
          <a:sy n="109" d="100"/>
        </p:scale>
        <p:origin x="-72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681D56-6EB4-46CF-9A91-AA5373D38B91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FDAF58-82EC-4D90-ACAC-3723BBB788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156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can provide several different</a:t>
            </a:r>
            <a:r>
              <a:rPr lang="en-US" baseline="0" dirty="0" smtClean="0"/>
              <a:t> references about the detectability of brodifacoum in soil and water and a couple </a:t>
            </a:r>
            <a:r>
              <a:rPr lang="en-US" baseline="0" smtClean="0"/>
              <a:t>for diphacinone, </a:t>
            </a:r>
            <a:r>
              <a:rPr lang="en-US" baseline="0" dirty="0" smtClean="0"/>
              <a:t>if you would like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FDAF58-82EC-4D90-ACAC-3723BBB788A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685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596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0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45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41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43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063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072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943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26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778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61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A2551-C77A-4493-BBDB-F6DE7704DB30}" type="datetimeFigureOut">
              <a:rPr lang="en-US" smtClean="0"/>
              <a:t>8/23/2013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FD2A7-AEDB-47AC-BC72-71B8288D8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120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Soil and Water Impact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4040188" cy="639762"/>
          </a:xfrm>
        </p:spPr>
        <p:txBody>
          <a:bodyPr/>
          <a:lstStyle/>
          <a:p>
            <a:r>
              <a:rPr lang="en-US" dirty="0" smtClean="0"/>
              <a:t>Risk to Soil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04800" y="1676400"/>
            <a:ext cx="4419600" cy="4449763"/>
          </a:xfrm>
        </p:spPr>
        <p:txBody>
          <a:bodyPr/>
          <a:lstStyle/>
          <a:p>
            <a:r>
              <a:rPr lang="en-US" dirty="0" smtClean="0"/>
              <a:t>Brodifacoum disintegrates within 6 months and Diphacinone within 2 months </a:t>
            </a:r>
          </a:p>
          <a:p>
            <a:r>
              <a:rPr lang="en-US" dirty="0" smtClean="0"/>
              <a:t>Both Rodenticides become biologically unavailable once the pellet breaks down.</a:t>
            </a:r>
          </a:p>
          <a:p>
            <a:r>
              <a:rPr lang="en-US" dirty="0" smtClean="0"/>
              <a:t>Brodifacoum 25D pellets break down within 5 weeks</a:t>
            </a:r>
          </a:p>
          <a:p>
            <a:r>
              <a:rPr lang="en-US" dirty="0" smtClean="0"/>
              <a:t>Diphacinone 50 pellets break down within 15 weeks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8200" y="990600"/>
            <a:ext cx="4041775" cy="639762"/>
          </a:xfrm>
        </p:spPr>
        <p:txBody>
          <a:bodyPr/>
          <a:lstStyle/>
          <a:p>
            <a:r>
              <a:rPr lang="en-US" dirty="0" smtClean="0"/>
              <a:t>Risk to Water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1676400"/>
            <a:ext cx="4346575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Neither Rodenticide is soluble in water</a:t>
            </a:r>
          </a:p>
          <a:p>
            <a:r>
              <a:rPr lang="en-US" dirty="0" smtClean="0"/>
              <a:t>Pellets break apart within a few hours in still water and much faster with heavy wave action </a:t>
            </a:r>
          </a:p>
          <a:p>
            <a:r>
              <a:rPr lang="en-US" dirty="0" smtClean="0"/>
              <a:t>The toxicant will settle at the bottom of the sea floor making it virtually inaccessible to non-target species.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115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25DA223521E4F8FF3AAF8EF66E35D" ma:contentTypeVersion="11" ma:contentTypeDescription="Create a new document." ma:contentTypeScope="" ma:versionID="e976681ef8c202b58aed97db1ab00a1b">
  <xsd:schema xmlns:xsd="http://www.w3.org/2001/XMLSchema" xmlns:xs="http://www.w3.org/2001/XMLSchema" xmlns:p="http://schemas.microsoft.com/office/2006/metadata/properties" xmlns:ns2="b8c791ff-8839-41d3-a5c3-dadefa89be97" xmlns:ns3="2b8eca42-bbaa-4602-a2b4-1626cec75391" targetNamespace="http://schemas.microsoft.com/office/2006/metadata/properties" ma:root="true" ma:fieldsID="ba7658f9077d3ff87f888170b92b2961" ns2:_="" ns3:_="">
    <xsd:import namespace="b8c791ff-8839-41d3-a5c3-dadefa89be97"/>
    <xsd:import namespace="2b8eca42-bbaa-4602-a2b4-1626cec75391"/>
    <xsd:element name="properties">
      <xsd:complexType>
        <xsd:sequence>
          <xsd:element name="documentManagement">
            <xsd:complexType>
              <xsd:all>
                <xsd:element ref="ns2:Reviewed_x003f_" minOccurs="0"/>
                <xsd:element ref="ns2:Reviewed_x0020_By_x003f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PotentialExemption_x003f_" minOccurs="0"/>
                <xsd:element ref="ns2:SenttoFOIACoordinator_x003f_" minOccurs="0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791ff-8839-41d3-a5c3-dadefa89be97" elementFormDefault="qualified">
    <xsd:import namespace="http://schemas.microsoft.com/office/2006/documentManagement/types"/>
    <xsd:import namespace="http://schemas.microsoft.com/office/infopath/2007/PartnerControls"/>
    <xsd:element name="Reviewed_x003f_" ma:index="8" nillable="true" ma:displayName="Reviewed?" ma:default="No" ma:format="Dropdown" ma:internalName="Reviewed_x003f_">
      <xsd:simpleType>
        <xsd:restriction base="dms:Choice">
          <xsd:enumeration value="Yes"/>
          <xsd:enumeration value="In Progress"/>
          <xsd:enumeration value="No"/>
        </xsd:restriction>
      </xsd:simpleType>
    </xsd:element>
    <xsd:element name="Reviewed_x0020_By_x003f_" ma:index="9" nillable="true" ma:displayName="Reviewed By?" ma:list="UserInfo" ma:SharePointGroup="0" ma:internalName="Reviewed_x0020_By_x003f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PotentialExemption_x003f_" ma:index="14" nillable="true" ma:displayName="Potential Exemption?" ma:format="Dropdown" ma:internalName="PotentialExemption_x003f_">
      <xsd:simpleType>
        <xsd:restriction base="dms:Choice">
          <xsd:enumeration value="Yes"/>
          <xsd:enumeration value="No"/>
        </xsd:restriction>
      </xsd:simpleType>
    </xsd:element>
    <xsd:element name="SenttoFOIACoordinator_x003f_" ma:index="15" nillable="true" ma:displayName="Sent to FOIA Coordinator?" ma:default="0" ma:format="Dropdown" ma:internalName="SenttoFOIACoordinator_x003f_">
      <xsd:simpleType>
        <xsd:restriction base="dms:Boolean"/>
      </xsd:simpleType>
    </xsd:element>
    <xsd:element name="Notes" ma:index="1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_x0020_By_x003f_ xmlns="b8c791ff-8839-41d3-a5c3-dadefa89be97">
      <UserInfo>
        <DisplayName>Pelz, Mark</DisplayName>
        <AccountId>7</AccountId>
        <AccountType/>
      </UserInfo>
    </Reviewed_x0020_By_x003f_>
    <Reviewed_x003f_ xmlns="b8c791ff-8839-41d3-a5c3-dadefa89be97">Yes</Reviewed_x003f_>
    <Notes xmlns="b8c791ff-8839-41d3-a5c3-dadefa89be97" xsi:nil="true"/>
    <SenttoFOIACoordinator_x003f_ xmlns="b8c791ff-8839-41d3-a5c3-dadefa89be97">false</SenttoFOIACoordinator_x003f_>
    <PotentialExemption_x003f_ xmlns="b8c791ff-8839-41d3-a5c3-dadefa89be97">No</PotentialExemption_x003f_>
  </documentManagement>
</p:properties>
</file>

<file path=customXml/itemProps1.xml><?xml version="1.0" encoding="utf-8"?>
<ds:datastoreItem xmlns:ds="http://schemas.openxmlformats.org/officeDocument/2006/customXml" ds:itemID="{54AA488D-C48F-451D-9A66-25795606E2AC}"/>
</file>

<file path=customXml/itemProps2.xml><?xml version="1.0" encoding="utf-8"?>
<ds:datastoreItem xmlns:ds="http://schemas.openxmlformats.org/officeDocument/2006/customXml" ds:itemID="{773CD1F7-64AA-4216-AA97-66F3B127E571}"/>
</file>

<file path=customXml/itemProps3.xml><?xml version="1.0" encoding="utf-8"?>
<ds:datastoreItem xmlns:ds="http://schemas.openxmlformats.org/officeDocument/2006/customXml" ds:itemID="{2D39BEC2-989A-4B14-B8C7-3970874516CB}"/>
</file>

<file path=docProps/app.xml><?xml version="1.0" encoding="utf-8"?>
<Properties xmlns="http://schemas.openxmlformats.org/officeDocument/2006/extended-properties" xmlns:vt="http://schemas.openxmlformats.org/officeDocument/2006/docPropsVTypes">
  <TotalTime>1104</TotalTime>
  <Words>115</Words>
  <Application>Microsoft Office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Soil and Water Impact</vt:lpstr>
    </vt:vector>
  </TitlesOfParts>
  <Company>Island Conservation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Gabrielle Feldman</dc:creator>
  <cp:lastModifiedBy>Gerry McChesney</cp:lastModifiedBy>
  <cp:revision>8</cp:revision>
  <dcterms:created xsi:type="dcterms:W3CDTF">2013-08-22T22:45:49Z</dcterms:created>
  <dcterms:modified xsi:type="dcterms:W3CDTF">2013-08-23T20:09:22Z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0x010100AE725DA223521E4F8FF3AAF8EF66E35D</vt:lpwstr>
  </property>
  <property fmtid="{D5CDD505-2E9C-101B-9397-08002B2CF9AE}" pid="3" name="Order">
    <vt:r8>576100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</Properties>
</file>